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embeddedFontLst>
    <p:embeddedFont>
      <p:font typeface="Playfair Display"/>
      <p:regular r:id="rId42"/>
      <p:bold r:id="rId43"/>
      <p:italic r:id="rId44"/>
      <p:boldItalic r:id="rId45"/>
    </p:embeddedFont>
    <p:embeddedFont>
      <p:font typeface="Montserrat"/>
      <p:regular r:id="rId46"/>
      <p:bold r:id="rId47"/>
      <p:italic r:id="rId48"/>
      <p:boldItalic r:id="rId49"/>
    </p:embeddedFont>
    <p:embeddedFont>
      <p:font typeface="Oswald"/>
      <p:regular r:id="rId50"/>
      <p:bold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font" Target="fonts/PlayfairDisplay-regular.fntdata"/><Relationship Id="rId41" Type="http://schemas.openxmlformats.org/officeDocument/2006/relationships/slide" Target="slides/slide36.xml"/><Relationship Id="rId44" Type="http://schemas.openxmlformats.org/officeDocument/2006/relationships/font" Target="fonts/PlayfairDisplay-italic.fntdata"/><Relationship Id="rId43" Type="http://schemas.openxmlformats.org/officeDocument/2006/relationships/font" Target="fonts/PlayfairDisplay-bold.fntdata"/><Relationship Id="rId46" Type="http://schemas.openxmlformats.org/officeDocument/2006/relationships/font" Target="fonts/Montserrat-regular.fntdata"/><Relationship Id="rId45" Type="http://schemas.openxmlformats.org/officeDocument/2006/relationships/font" Target="fonts/PlayfairDisplay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italic.fntdata"/><Relationship Id="rId47" Type="http://schemas.openxmlformats.org/officeDocument/2006/relationships/font" Target="fonts/Montserrat-bold.fntdata"/><Relationship Id="rId49" Type="http://schemas.openxmlformats.org/officeDocument/2006/relationships/font" Target="fonts/Montserra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Oswald-bold.fntdata"/><Relationship Id="rId50" Type="http://schemas.openxmlformats.org/officeDocument/2006/relationships/font" Target="fonts/Oswald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c6f972163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c6f97216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2033caa58_0_12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2033caa58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2033caa58_0_13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2033caa58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2033caa58_0_14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f2033caa58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2033caa58_0_14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2033caa5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2033caa58_0_16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f2033caa58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2033caa58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2033caa58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2033caa58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2033caa58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2033caa58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f2033caa58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2033caa58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2033caa58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2033caa58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2033caa58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972163_0_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972163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f2033caa58_0_23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f2033caa58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f2033caa58_0_23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f2033caa58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f2033caa58_0_24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f2033caa58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2033caa58_0_2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f2033caa58_0_2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2033caa58_0_25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f2033caa58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2033caa58_0_25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f2033caa58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2033caa58_0_26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f2033caa58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f2033caa58_0_27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f2033caa58_0_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f2033caa58_0_27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f2033caa58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f2033caa58_0_28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f2033caa58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6f972163_0_1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6f97216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f2033caa58_0_287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f2033caa58_0_2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2033caa58_0_29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f2033caa58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2033caa58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f2033caa58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f2033caa58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f2033caa58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f2033caa58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f2033caa58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f2033caa58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f2033caa58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f2033caa58_0_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f2033caa58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c6f972163_0_1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c6f972163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c6f972163_0_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c6f972163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c6f972163_0_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c6f972163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c6f972163_0_4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c6f972163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c6f972163_0_4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c6f972163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c6f972163_0_5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c6f972163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jpg"/><Relationship Id="rId4" Type="http://schemas.openxmlformats.org/officeDocument/2006/relationships/image" Target="../media/image4.jpg"/><Relationship Id="rId5" Type="http://schemas.openxmlformats.org/officeDocument/2006/relationships/image" Target="../media/image2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g"/><Relationship Id="rId4" Type="http://schemas.openxmlformats.org/officeDocument/2006/relationships/image" Target="../media/image2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Relationship Id="rId4" Type="http://schemas.openxmlformats.org/officeDocument/2006/relationships/image" Target="../media/image3.jpg"/><Relationship Id="rId5" Type="http://schemas.openxmlformats.org/officeDocument/2006/relationships/image" Target="../media/image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png"/><Relationship Id="rId4" Type="http://schemas.openxmlformats.org/officeDocument/2006/relationships/image" Target="../media/image6.jpg"/><Relationship Id="rId5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1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Relationship Id="rId4" Type="http://schemas.openxmlformats.org/officeDocument/2006/relationships/image" Target="../media/image18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3.jpg"/><Relationship Id="rId4" Type="http://schemas.openxmlformats.org/officeDocument/2006/relationships/image" Target="../media/image4.jpg"/><Relationship Id="rId5" Type="http://schemas.openxmlformats.org/officeDocument/2006/relationships/image" Target="../media/image2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3.jpg"/><Relationship Id="rId4" Type="http://schemas.openxmlformats.org/officeDocument/2006/relationships/image" Target="../media/image4.jpg"/><Relationship Id="rId5" Type="http://schemas.openxmlformats.org/officeDocument/2006/relationships/image" Target="../media/image2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png"/><Relationship Id="rId4" Type="http://schemas.openxmlformats.org/officeDocument/2006/relationships/image" Target="../media/image6.jpg"/><Relationship Id="rId5" Type="http://schemas.openxmlformats.org/officeDocument/2006/relationships/image" Target="../media/image7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3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jpg"/><Relationship Id="rId4" Type="http://schemas.openxmlformats.org/officeDocument/2006/relationships/image" Target="../media/image2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jpg"/><Relationship Id="rId4" Type="http://schemas.openxmlformats.org/officeDocument/2006/relationships/image" Target="../media/image8.jpg"/><Relationship Id="rId5" Type="http://schemas.openxmlformats.org/officeDocument/2006/relationships/image" Target="../media/image2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3.jpg"/><Relationship Id="rId4" Type="http://schemas.openxmlformats.org/officeDocument/2006/relationships/image" Target="../media/image4.jpg"/><Relationship Id="rId5" Type="http://schemas.openxmlformats.org/officeDocument/2006/relationships/image" Target="../media/image22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1.jpg"/><Relationship Id="rId4" Type="http://schemas.openxmlformats.org/officeDocument/2006/relationships/image" Target="../media/image2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.jpg"/><Relationship Id="rId4" Type="http://schemas.openxmlformats.org/officeDocument/2006/relationships/image" Target="../media/image3.jpg"/><Relationship Id="rId5" Type="http://schemas.openxmlformats.org/officeDocument/2006/relationships/image" Target="../media/image1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6.png"/><Relationship Id="rId4" Type="http://schemas.openxmlformats.org/officeDocument/2006/relationships/image" Target="../media/image6.jpg"/><Relationship Id="rId5" Type="http://schemas.openxmlformats.org/officeDocument/2006/relationships/image" Target="../media/image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1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7.jpg"/><Relationship Id="rId4" Type="http://schemas.openxmlformats.org/officeDocument/2006/relationships/image" Target="../media/image18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6.png"/><Relationship Id="rId4" Type="http://schemas.openxmlformats.org/officeDocument/2006/relationships/image" Target="../media/image6.jpg"/><Relationship Id="rId5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jpg"/><Relationship Id="rId4" Type="http://schemas.openxmlformats.org/officeDocument/2006/relationships/image" Target="../media/image2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Relationship Id="rId4" Type="http://schemas.openxmlformats.org/officeDocument/2006/relationships/image" Target="../media/image8.jpg"/><Relationship Id="rId5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idx="4294967295" type="title"/>
          </p:nvPr>
        </p:nvSpPr>
        <p:spPr>
          <a:xfrm>
            <a:off x="5836250" y="1680900"/>
            <a:ext cx="3204000" cy="252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WEST COAST</a:t>
            </a:r>
            <a:br>
              <a:rPr lang="en" sz="4800">
                <a:solidFill>
                  <a:schemeClr val="accent1"/>
                </a:solidFill>
              </a:rPr>
            </a:br>
            <a:r>
              <a:rPr lang="en" sz="4800">
                <a:solidFill>
                  <a:schemeClr val="accent1"/>
                </a:solidFill>
              </a:rPr>
              <a:t>ROAD TRIP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59" name="Google Shape;59;p13"/>
          <p:cNvSpPr txBox="1"/>
          <p:nvPr>
            <p:ph idx="4294967295" type="subTitle"/>
          </p:nvPr>
        </p:nvSpPr>
        <p:spPr>
          <a:xfrm>
            <a:off x="5836250" y="4224225"/>
            <a:ext cx="3204000" cy="4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Your Name • Sept 20XX</a:t>
            </a:r>
            <a:endParaRPr/>
          </a:p>
        </p:txBody>
      </p:sp>
      <p:pic>
        <p:nvPicPr>
          <p:cNvPr descr="Looking down on waves breaking against rock formation" id="60" name="Google Shape;60;p13"/>
          <p:cNvPicPr preferRelativeResize="0"/>
          <p:nvPr/>
        </p:nvPicPr>
        <p:blipFill rotWithShape="1">
          <a:blip r:embed="rId3">
            <a:alphaModFix/>
          </a:blip>
          <a:srcRect b="0" l="43437" r="9329" t="2743"/>
          <a:stretch/>
        </p:blipFill>
        <p:spPr>
          <a:xfrm>
            <a:off x="76200" y="70650"/>
            <a:ext cx="1822199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gs wearing loose-fitting black pants and low-top athletic shoes standing on rugged terrain" id="61" name="Google Shape;61;p13"/>
          <p:cNvPicPr preferRelativeResize="0"/>
          <p:nvPr/>
        </p:nvPicPr>
        <p:blipFill rotWithShape="1">
          <a:blip r:embed="rId4">
            <a:alphaModFix/>
          </a:blip>
          <a:srcRect b="1390" l="47051" r="17029" t="0"/>
          <a:stretch/>
        </p:blipFill>
        <p:spPr>
          <a:xfrm>
            <a:off x="1939424" y="70650"/>
            <a:ext cx="1822202" cy="50021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lden Gate Bridge in fog" id="62" name="Google Shape;62;p13"/>
          <p:cNvPicPr preferRelativeResize="0"/>
          <p:nvPr/>
        </p:nvPicPr>
        <p:blipFill rotWithShape="1">
          <a:blip r:embed="rId5">
            <a:alphaModFix/>
          </a:blip>
          <a:srcRect b="0" l="10920" r="34235" t="0"/>
          <a:stretch/>
        </p:blipFill>
        <p:spPr>
          <a:xfrm>
            <a:off x="3802650" y="70650"/>
            <a:ext cx="1822200" cy="500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 txBox="1"/>
          <p:nvPr>
            <p:ph idx="4294967295" type="body"/>
          </p:nvPr>
        </p:nvSpPr>
        <p:spPr>
          <a:xfrm>
            <a:off x="2344900" y="70651"/>
            <a:ext cx="2181600" cy="2463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1"/>
                </a:solidFill>
              </a:rPr>
              <a:t>Lorem ipsum dolor sit amet, consectetur adipiscing elit, sed do eiusmod tempor incididunt ut labore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descr="Jagged-edged wooden walkway towards water" id="123" name="Google Shape;123;p22"/>
          <p:cNvPicPr preferRelativeResize="0"/>
          <p:nvPr/>
        </p:nvPicPr>
        <p:blipFill rotWithShape="1">
          <a:blip r:embed="rId3">
            <a:alphaModFix/>
          </a:blip>
          <a:srcRect b="0" l="14393" r="28241" t="2743"/>
          <a:stretch/>
        </p:blipFill>
        <p:spPr>
          <a:xfrm>
            <a:off x="4597800" y="70650"/>
            <a:ext cx="4442400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iker with large backpack looking out over mountains" id="124" name="Google Shape;124;p22"/>
          <p:cNvPicPr preferRelativeResize="0"/>
          <p:nvPr/>
        </p:nvPicPr>
        <p:blipFill rotWithShape="1">
          <a:blip r:embed="rId4">
            <a:alphaModFix/>
          </a:blip>
          <a:srcRect b="0" l="0" r="35567" t="0"/>
          <a:stretch/>
        </p:blipFill>
        <p:spPr>
          <a:xfrm>
            <a:off x="84100" y="70651"/>
            <a:ext cx="2181599" cy="2463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Jogger on paved mountain highway running towards sunset" id="125" name="Google Shape;125;p22"/>
          <p:cNvPicPr preferRelativeResize="0"/>
          <p:nvPr/>
        </p:nvPicPr>
        <p:blipFill rotWithShape="1">
          <a:blip r:embed="rId5">
            <a:alphaModFix/>
          </a:blip>
          <a:srcRect b="7696" l="3271" r="3280" t="14725"/>
          <a:stretch/>
        </p:blipFill>
        <p:spPr>
          <a:xfrm>
            <a:off x="84100" y="2609251"/>
            <a:ext cx="4442396" cy="246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aves rolling onto beach at sunset with mountains in the background" id="130" name="Google Shape;130;p23"/>
          <p:cNvPicPr preferRelativeResize="0"/>
          <p:nvPr/>
        </p:nvPicPr>
        <p:blipFill rotWithShape="1">
          <a:blip r:embed="rId3">
            <a:alphaModFix/>
          </a:blip>
          <a:srcRect b="0" l="40543" r="0" t="0"/>
          <a:stretch/>
        </p:blipFill>
        <p:spPr>
          <a:xfrm>
            <a:off x="4623431" y="70650"/>
            <a:ext cx="4442400" cy="50022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ing up through forest of skinny-trunked trees with lush green leafy tops" id="131" name="Google Shape;131;p23"/>
          <p:cNvPicPr preferRelativeResize="0"/>
          <p:nvPr/>
        </p:nvPicPr>
        <p:blipFill rotWithShape="1">
          <a:blip r:embed="rId4">
            <a:alphaModFix/>
          </a:blip>
          <a:srcRect b="0" l="20354" r="20443" t="0"/>
          <a:stretch/>
        </p:blipFill>
        <p:spPr>
          <a:xfrm>
            <a:off x="87400" y="70650"/>
            <a:ext cx="4442402" cy="500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24 HOURS.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 Weeks.</a:t>
            </a:r>
            <a:br>
              <a:rPr lang="en"/>
            </a:br>
            <a:r>
              <a:rPr lang="en"/>
              <a:t>4 HUMANS. </a:t>
            </a:r>
            <a:br>
              <a:rPr lang="en"/>
            </a:br>
            <a:r>
              <a:rPr lang="en"/>
              <a:t>1 CAR. 3 DOGS.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gs wearing loose-fitting black pants and low-top athletic shoes standing on rugged terrain" id="141" name="Google Shape;141;p25"/>
          <p:cNvPicPr preferRelativeResize="0"/>
          <p:nvPr/>
        </p:nvPicPr>
        <p:blipFill rotWithShape="1">
          <a:blip r:embed="rId3">
            <a:alphaModFix/>
          </a:blip>
          <a:srcRect b="2743" l="21233" r="21227" t="0"/>
          <a:stretch/>
        </p:blipFill>
        <p:spPr>
          <a:xfrm>
            <a:off x="82051" y="70651"/>
            <a:ext cx="2959502" cy="50021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lden Gate Bridge in fog" id="142" name="Google Shape;142;p25"/>
          <p:cNvPicPr preferRelativeResize="0"/>
          <p:nvPr/>
        </p:nvPicPr>
        <p:blipFill rotWithShape="1">
          <a:blip r:embed="rId4">
            <a:alphaModFix/>
          </a:blip>
          <a:srcRect b="0" l="10921" r="0" t="0"/>
          <a:stretch/>
        </p:blipFill>
        <p:spPr>
          <a:xfrm>
            <a:off x="6102449" y="70650"/>
            <a:ext cx="2959499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ing down on waves breaking against rock formation" id="143" name="Google Shape;143;p25"/>
          <p:cNvPicPr preferRelativeResize="0"/>
          <p:nvPr/>
        </p:nvPicPr>
        <p:blipFill rotWithShape="1">
          <a:blip r:embed="rId5">
            <a:alphaModFix/>
          </a:blip>
          <a:srcRect b="0" l="0" r="23283" t="2743"/>
          <a:stretch/>
        </p:blipFill>
        <p:spPr>
          <a:xfrm>
            <a:off x="3092250" y="70650"/>
            <a:ext cx="2959500" cy="500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/>
          <p:nvPr>
            <p:ph idx="4294967295" type="title"/>
          </p:nvPr>
        </p:nvSpPr>
        <p:spPr>
          <a:xfrm>
            <a:off x="311700" y="4022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Coastal Highway</a:t>
            </a:r>
            <a:endParaRPr/>
          </a:p>
        </p:txBody>
      </p:sp>
      <p:pic>
        <p:nvPicPr>
          <p:cNvPr descr="Tops of palm trees against blue sky" id="149" name="Google Shape;149;p26"/>
          <p:cNvPicPr preferRelativeResize="0"/>
          <p:nvPr/>
        </p:nvPicPr>
        <p:blipFill rotWithShape="1">
          <a:blip r:embed="rId3">
            <a:alphaModFix/>
          </a:blip>
          <a:srcRect b="0" l="7841" r="15360" t="6121"/>
          <a:stretch/>
        </p:blipFill>
        <p:spPr>
          <a:xfrm>
            <a:off x="83275" y="1365900"/>
            <a:ext cx="2959498" cy="24117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ing down on coastline from a cliff" id="150" name="Google Shape;150;p26"/>
          <p:cNvPicPr preferRelativeResize="0"/>
          <p:nvPr/>
        </p:nvPicPr>
        <p:blipFill rotWithShape="1">
          <a:blip r:embed="rId4">
            <a:alphaModFix/>
          </a:blip>
          <a:srcRect b="8378" l="0" r="23283" t="44737"/>
          <a:stretch/>
        </p:blipFill>
        <p:spPr>
          <a:xfrm>
            <a:off x="6112750" y="1365900"/>
            <a:ext cx="2959473" cy="24116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ose up of lower legs wearing gray skinny jeans and hiking boots on rugged terrain" id="151" name="Google Shape;151;p26"/>
          <p:cNvPicPr preferRelativeResize="0"/>
          <p:nvPr/>
        </p:nvPicPr>
        <p:blipFill rotWithShape="1">
          <a:blip r:embed="rId5">
            <a:alphaModFix/>
          </a:blip>
          <a:srcRect b="31868" l="22047" r="25286" t="10907"/>
          <a:stretch/>
        </p:blipFill>
        <p:spPr>
          <a:xfrm>
            <a:off x="3098013" y="1365900"/>
            <a:ext cx="2959498" cy="241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Amazon</a:t>
            </a:r>
            <a:endParaRPr/>
          </a:p>
        </p:txBody>
      </p:sp>
      <p:sp>
        <p:nvSpPr>
          <p:cNvPr id="157" name="Google Shape;157;p27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Forests</a:t>
            </a:r>
            <a:endParaRPr/>
          </a:p>
        </p:txBody>
      </p:sp>
      <p:pic>
        <p:nvPicPr>
          <p:cNvPr descr="Forest with path (provided by Getty Images)" id="158" name="Google Shape;15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4572001" cy="30182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ush forest (provided by Getty Images)" id="159" name="Google Shape;15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058301"/>
            <a:ext cx="3154002" cy="20852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rees in forest (provided by Getty Images)" id="160" name="Google Shape;16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69800" y="3058300"/>
            <a:ext cx="1374202" cy="2085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ature in all it's grandeur (provided by Getty Images)" id="165" name="Google Shape;16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661" y="0"/>
            <a:ext cx="8460677" cy="4168348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8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Beautiful Green and Clean Scene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9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Jungle and River</a:t>
            </a:r>
            <a:endParaRPr/>
          </a:p>
        </p:txBody>
      </p:sp>
      <p:pic>
        <p:nvPicPr>
          <p:cNvPr descr="River through nature landscape (provided by Getty Images)" id="172" name="Google Shape;17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9971" y="152400"/>
            <a:ext cx="2591629" cy="3925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ature in all its glory (provided by Getty Images)" id="173" name="Google Shape;173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2944332" cy="3925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ature in all it's autumn grandeur (provided by Getty Images)" id="174" name="Google Shape;17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76185" y="152400"/>
            <a:ext cx="2944332" cy="39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lourful nature... (provided by Getty Images)" id="179" name="Google Shape;1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222651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uples who love to travel, take pictures Beatiful nature at Pang ung lake and pine forest at Mae Hong Son in Thailand. (provided by Getty Images)" id="180" name="Google Shape;18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7451" y="152400"/>
            <a:ext cx="5464151" cy="3647214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0"/>
          <p:cNvSpPr txBox="1"/>
          <p:nvPr/>
        </p:nvSpPr>
        <p:spPr>
          <a:xfrm>
            <a:off x="3593100" y="4026625"/>
            <a:ext cx="5398500" cy="7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Guided Tour</a:t>
            </a:r>
            <a:endParaRPr sz="3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ummits of mountains in the Alps (provided by Getty Images)" id="186" name="Google Shape;18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3435" y="0"/>
            <a:ext cx="771713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>
            <p:ph idx="4294967295" type="body"/>
          </p:nvPr>
        </p:nvSpPr>
        <p:spPr>
          <a:xfrm>
            <a:off x="6855600" y="70650"/>
            <a:ext cx="2181600" cy="2463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1"/>
                </a:solidFill>
              </a:rPr>
              <a:t>Lorem ipsum dolor sit amet, consectetur adipiscing elit, sed do eiusmod tempor incididunt ut labore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descr="Jagged-edged wooden walkway towards water" id="68" name="Google Shape;68;p14"/>
          <p:cNvPicPr preferRelativeResize="0"/>
          <p:nvPr/>
        </p:nvPicPr>
        <p:blipFill rotWithShape="1">
          <a:blip r:embed="rId3">
            <a:alphaModFix/>
          </a:blip>
          <a:srcRect b="0" l="14393" r="28241" t="2743"/>
          <a:stretch/>
        </p:blipFill>
        <p:spPr>
          <a:xfrm>
            <a:off x="76200" y="70650"/>
            <a:ext cx="4442400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iker with large backpack looking out over mountains" id="69" name="Google Shape;69;p14"/>
          <p:cNvPicPr preferRelativeResize="0"/>
          <p:nvPr/>
        </p:nvPicPr>
        <p:blipFill rotWithShape="1">
          <a:blip r:embed="rId4">
            <a:alphaModFix/>
          </a:blip>
          <a:srcRect b="0" l="0" r="35567" t="0"/>
          <a:stretch/>
        </p:blipFill>
        <p:spPr>
          <a:xfrm>
            <a:off x="4594800" y="70650"/>
            <a:ext cx="2181599" cy="2463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Jogger on paved mountain highway running towards sunset" id="70" name="Google Shape;70;p14"/>
          <p:cNvPicPr preferRelativeResize="0"/>
          <p:nvPr/>
        </p:nvPicPr>
        <p:blipFill rotWithShape="1">
          <a:blip r:embed="rId5">
            <a:alphaModFix/>
          </a:blip>
          <a:srcRect b="7696" l="3271" r="3280" t="14725"/>
          <a:stretch/>
        </p:blipFill>
        <p:spPr>
          <a:xfrm>
            <a:off x="4594800" y="2609250"/>
            <a:ext cx="4442396" cy="246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 txBox="1"/>
          <p:nvPr>
            <p:ph idx="4294967295" type="body"/>
          </p:nvPr>
        </p:nvSpPr>
        <p:spPr>
          <a:xfrm>
            <a:off x="6855600" y="70650"/>
            <a:ext cx="2181600" cy="2463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1"/>
                </a:solidFill>
              </a:rPr>
              <a:t>Lorem ipsum dolor sit amet, consectetur adipiscing elit, sed do eiusmod tempor incididunt ut labore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descr="Jagged-edged wooden walkway towards water" id="192" name="Google Shape;192;p32"/>
          <p:cNvPicPr preferRelativeResize="0"/>
          <p:nvPr/>
        </p:nvPicPr>
        <p:blipFill rotWithShape="1">
          <a:blip r:embed="rId3">
            <a:alphaModFix/>
          </a:blip>
          <a:srcRect b="0" l="14393" r="28241" t="2743"/>
          <a:stretch/>
        </p:blipFill>
        <p:spPr>
          <a:xfrm>
            <a:off x="76200" y="70650"/>
            <a:ext cx="4442400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iker with large backpack looking out over mountains" id="193" name="Google Shape;193;p32"/>
          <p:cNvPicPr preferRelativeResize="0"/>
          <p:nvPr/>
        </p:nvPicPr>
        <p:blipFill rotWithShape="1">
          <a:blip r:embed="rId4">
            <a:alphaModFix/>
          </a:blip>
          <a:srcRect b="0" l="0" r="35567" t="0"/>
          <a:stretch/>
        </p:blipFill>
        <p:spPr>
          <a:xfrm>
            <a:off x="4594800" y="70650"/>
            <a:ext cx="2181599" cy="2463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Jogger on paved mountain highway running towards sunset" id="194" name="Google Shape;194;p32"/>
          <p:cNvPicPr preferRelativeResize="0"/>
          <p:nvPr/>
        </p:nvPicPr>
        <p:blipFill rotWithShape="1">
          <a:blip r:embed="rId5">
            <a:alphaModFix/>
          </a:blip>
          <a:srcRect b="7696" l="3271" r="3280" t="14725"/>
          <a:stretch/>
        </p:blipFill>
        <p:spPr>
          <a:xfrm>
            <a:off x="4594800" y="2609250"/>
            <a:ext cx="4442396" cy="246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3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72 HOURS.</a:t>
            </a:r>
            <a:br>
              <a:rPr lang="en"/>
            </a:br>
            <a:r>
              <a:rPr lang="en"/>
              <a:t>4 HUMANS. </a:t>
            </a:r>
            <a:br>
              <a:rPr lang="en"/>
            </a:br>
            <a:r>
              <a:rPr lang="en"/>
              <a:t>1 CAR. 3 DOGS.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urfboard alone on beach at sunset" id="204" name="Google Shape;204;p34"/>
          <p:cNvPicPr preferRelativeResize="0"/>
          <p:nvPr/>
        </p:nvPicPr>
        <p:blipFill rotWithShape="1">
          <a:blip r:embed="rId3">
            <a:alphaModFix/>
          </a:blip>
          <a:srcRect b="3533" l="0" r="0" t="21466"/>
          <a:stretch/>
        </p:blipFill>
        <p:spPr>
          <a:xfrm>
            <a:off x="-200" y="0"/>
            <a:ext cx="91444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4"/>
          <p:cNvSpPr txBox="1"/>
          <p:nvPr>
            <p:ph idx="4294967295" type="body"/>
          </p:nvPr>
        </p:nvSpPr>
        <p:spPr>
          <a:xfrm>
            <a:off x="381000" y="4061050"/>
            <a:ext cx="5160000" cy="7014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Malibu sunset</a:t>
            </a:r>
            <a:endParaRPr sz="24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 txBox="1"/>
          <p:nvPr>
            <p:ph idx="4294967295" type="title"/>
          </p:nvPr>
        </p:nvSpPr>
        <p:spPr>
          <a:xfrm>
            <a:off x="311700" y="4022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Pacific Coast Highway</a:t>
            </a:r>
            <a:endParaRPr/>
          </a:p>
        </p:txBody>
      </p:sp>
      <p:pic>
        <p:nvPicPr>
          <p:cNvPr descr="Tops of palm trees against blue sky" id="211" name="Google Shape;211;p35"/>
          <p:cNvPicPr preferRelativeResize="0"/>
          <p:nvPr/>
        </p:nvPicPr>
        <p:blipFill rotWithShape="1">
          <a:blip r:embed="rId3">
            <a:alphaModFix/>
          </a:blip>
          <a:srcRect b="0" l="7841" r="15360" t="6121"/>
          <a:stretch/>
        </p:blipFill>
        <p:spPr>
          <a:xfrm>
            <a:off x="83275" y="1365900"/>
            <a:ext cx="2959498" cy="24117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ing down on coastline from a cliff" id="212" name="Google Shape;212;p35"/>
          <p:cNvPicPr preferRelativeResize="0"/>
          <p:nvPr/>
        </p:nvPicPr>
        <p:blipFill rotWithShape="1">
          <a:blip r:embed="rId4">
            <a:alphaModFix/>
          </a:blip>
          <a:srcRect b="8378" l="0" r="23283" t="44737"/>
          <a:stretch/>
        </p:blipFill>
        <p:spPr>
          <a:xfrm>
            <a:off x="3098025" y="1365900"/>
            <a:ext cx="2959473" cy="24116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ose up of lower legs wearing gray skinny jeans and hiking boots on rugged terrain" id="213" name="Google Shape;213;p35"/>
          <p:cNvPicPr preferRelativeResize="0"/>
          <p:nvPr/>
        </p:nvPicPr>
        <p:blipFill rotWithShape="1">
          <a:blip r:embed="rId5">
            <a:alphaModFix/>
          </a:blip>
          <a:srcRect b="31868" l="22047" r="25286" t="10907"/>
          <a:stretch/>
        </p:blipFill>
        <p:spPr>
          <a:xfrm>
            <a:off x="6112750" y="1365900"/>
            <a:ext cx="2959498" cy="241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oking down on waves breaking against rock formation" id="218" name="Google Shape;218;p36"/>
          <p:cNvPicPr preferRelativeResize="0"/>
          <p:nvPr/>
        </p:nvPicPr>
        <p:blipFill rotWithShape="1">
          <a:blip r:embed="rId3">
            <a:alphaModFix/>
          </a:blip>
          <a:srcRect b="0" l="0" r="23283" t="2743"/>
          <a:stretch/>
        </p:blipFill>
        <p:spPr>
          <a:xfrm>
            <a:off x="82050" y="70650"/>
            <a:ext cx="2959500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gs wearing loose-fitting black pants and low-top athletic shoes standing on rugged terrain" id="219" name="Google Shape;219;p36"/>
          <p:cNvPicPr preferRelativeResize="0"/>
          <p:nvPr/>
        </p:nvPicPr>
        <p:blipFill rotWithShape="1">
          <a:blip r:embed="rId4">
            <a:alphaModFix/>
          </a:blip>
          <a:srcRect b="2743" l="21233" r="21227" t="0"/>
          <a:stretch/>
        </p:blipFill>
        <p:spPr>
          <a:xfrm>
            <a:off x="3092251" y="70650"/>
            <a:ext cx="2959502" cy="50021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lden Gate Bridge in fog" id="220" name="Google Shape;220;p36"/>
          <p:cNvPicPr preferRelativeResize="0"/>
          <p:nvPr/>
        </p:nvPicPr>
        <p:blipFill rotWithShape="1">
          <a:blip r:embed="rId5">
            <a:alphaModFix/>
          </a:blip>
          <a:srcRect b="0" l="10921" r="0" t="0"/>
          <a:stretch/>
        </p:blipFill>
        <p:spPr>
          <a:xfrm>
            <a:off x="6102449" y="70650"/>
            <a:ext cx="2959499" cy="500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aves rolling onto beach at sunset with mountains in the background" id="225" name="Google Shape;225;p37"/>
          <p:cNvPicPr preferRelativeResize="0"/>
          <p:nvPr/>
        </p:nvPicPr>
        <p:blipFill rotWithShape="1">
          <a:blip r:embed="rId3">
            <a:alphaModFix/>
          </a:blip>
          <a:srcRect b="0" l="40543" r="0" t="0"/>
          <a:stretch/>
        </p:blipFill>
        <p:spPr>
          <a:xfrm>
            <a:off x="76196" y="76200"/>
            <a:ext cx="4442400" cy="50022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ing up through forest of skinny-trunked trees with lush green leafy tops" id="226" name="Google Shape;226;p37"/>
          <p:cNvPicPr preferRelativeResize="0"/>
          <p:nvPr/>
        </p:nvPicPr>
        <p:blipFill rotWithShape="1">
          <a:blip r:embed="rId4">
            <a:alphaModFix/>
          </a:blip>
          <a:srcRect b="0" l="20354" r="20443" t="0"/>
          <a:stretch/>
        </p:blipFill>
        <p:spPr>
          <a:xfrm>
            <a:off x="4613700" y="70650"/>
            <a:ext cx="4442402" cy="500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oking downs towards foggy Golden Gate Bridge from cliff" id="231" name="Google Shape;231;p38"/>
          <p:cNvPicPr preferRelativeResize="0"/>
          <p:nvPr/>
        </p:nvPicPr>
        <p:blipFill rotWithShape="1">
          <a:blip r:embed="rId3">
            <a:alphaModFix/>
          </a:blip>
          <a:srcRect b="0" l="35439" r="9015" t="0"/>
          <a:stretch/>
        </p:blipFill>
        <p:spPr>
          <a:xfrm>
            <a:off x="76200" y="76200"/>
            <a:ext cx="5969697" cy="50022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8"/>
          <p:cNvSpPr txBox="1"/>
          <p:nvPr>
            <p:ph idx="4294967295" type="body"/>
          </p:nvPr>
        </p:nvSpPr>
        <p:spPr>
          <a:xfrm>
            <a:off x="229675" y="2491675"/>
            <a:ext cx="2181600" cy="2463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1"/>
                </a:solidFill>
              </a:rPr>
              <a:t>Lorem ipsum dolor sit amet, consectetur adipiscing elit, sed do eiusmod tempor incididunt ut labore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descr="Closeup of branch with some small yellow leaves" id="233" name="Google Shape;233;p38"/>
          <p:cNvPicPr preferRelativeResize="0"/>
          <p:nvPr/>
        </p:nvPicPr>
        <p:blipFill rotWithShape="1">
          <a:blip r:embed="rId4">
            <a:alphaModFix/>
          </a:blip>
          <a:srcRect b="0" l="0" r="20121" t="0"/>
          <a:stretch/>
        </p:blipFill>
        <p:spPr>
          <a:xfrm>
            <a:off x="6096600" y="76200"/>
            <a:ext cx="2959500" cy="247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veral empty coffee mugs and tea cups on a table at a cafe" id="234" name="Google Shape;234;p38"/>
          <p:cNvPicPr preferRelativeResize="0"/>
          <p:nvPr/>
        </p:nvPicPr>
        <p:blipFill rotWithShape="1">
          <a:blip r:embed="rId5">
            <a:alphaModFix/>
          </a:blip>
          <a:srcRect b="0" l="20172" r="0" t="0"/>
          <a:stretch/>
        </p:blipFill>
        <p:spPr>
          <a:xfrm>
            <a:off x="6096599" y="2606700"/>
            <a:ext cx="2959495" cy="2471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9"/>
          <p:cNvSpPr txBox="1"/>
          <p:nvPr>
            <p:ph idx="4294967295" type="body"/>
          </p:nvPr>
        </p:nvSpPr>
        <p:spPr>
          <a:xfrm>
            <a:off x="2344900" y="70651"/>
            <a:ext cx="2181600" cy="2463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1"/>
                </a:solidFill>
              </a:rPr>
              <a:t>Lorem ipsum dolor sit amet, consectetur adipiscing elit, sed do eiusmod tempor incididunt ut labore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descr="Jagged-edged wooden walkway towards water" id="240" name="Google Shape;240;p39"/>
          <p:cNvPicPr preferRelativeResize="0"/>
          <p:nvPr/>
        </p:nvPicPr>
        <p:blipFill rotWithShape="1">
          <a:blip r:embed="rId3">
            <a:alphaModFix/>
          </a:blip>
          <a:srcRect b="0" l="14393" r="28241" t="2743"/>
          <a:stretch/>
        </p:blipFill>
        <p:spPr>
          <a:xfrm>
            <a:off x="4597800" y="70650"/>
            <a:ext cx="4442400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iker with large backpack looking out over mountains" id="241" name="Google Shape;241;p39"/>
          <p:cNvPicPr preferRelativeResize="0"/>
          <p:nvPr/>
        </p:nvPicPr>
        <p:blipFill rotWithShape="1">
          <a:blip r:embed="rId4">
            <a:alphaModFix/>
          </a:blip>
          <a:srcRect b="0" l="0" r="35567" t="0"/>
          <a:stretch/>
        </p:blipFill>
        <p:spPr>
          <a:xfrm>
            <a:off x="84100" y="70651"/>
            <a:ext cx="2181599" cy="2463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Jogger on paved mountain highway running towards sunset" id="242" name="Google Shape;242;p39"/>
          <p:cNvPicPr preferRelativeResize="0"/>
          <p:nvPr/>
        </p:nvPicPr>
        <p:blipFill rotWithShape="1">
          <a:blip r:embed="rId5">
            <a:alphaModFix/>
          </a:blip>
          <a:srcRect b="7696" l="3271" r="3280" t="14725"/>
          <a:stretch/>
        </p:blipFill>
        <p:spPr>
          <a:xfrm>
            <a:off x="84100" y="2609251"/>
            <a:ext cx="4442396" cy="246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aves rolling onto beach at sunset with mountains in the background" id="247" name="Google Shape;247;p40"/>
          <p:cNvPicPr preferRelativeResize="0"/>
          <p:nvPr/>
        </p:nvPicPr>
        <p:blipFill rotWithShape="1">
          <a:blip r:embed="rId3">
            <a:alphaModFix/>
          </a:blip>
          <a:srcRect b="0" l="40543" r="0" t="0"/>
          <a:stretch/>
        </p:blipFill>
        <p:spPr>
          <a:xfrm>
            <a:off x="4623431" y="70650"/>
            <a:ext cx="4442400" cy="50022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ing up through forest of skinny-trunked trees with lush green leafy tops" id="248" name="Google Shape;248;p40"/>
          <p:cNvPicPr preferRelativeResize="0"/>
          <p:nvPr/>
        </p:nvPicPr>
        <p:blipFill rotWithShape="1">
          <a:blip r:embed="rId4">
            <a:alphaModFix/>
          </a:blip>
          <a:srcRect b="0" l="20354" r="20443" t="0"/>
          <a:stretch/>
        </p:blipFill>
        <p:spPr>
          <a:xfrm>
            <a:off x="87400" y="70650"/>
            <a:ext cx="4442402" cy="500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41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24 HOURS.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 Weeks.</a:t>
            </a:r>
            <a:br>
              <a:rPr lang="en"/>
            </a:br>
            <a:r>
              <a:rPr lang="en"/>
              <a:t>4 HUMANS. </a:t>
            </a:r>
            <a:br>
              <a:rPr lang="en"/>
            </a:br>
            <a:r>
              <a:rPr lang="en"/>
              <a:t>1 CAR. 3 DOGS.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72 HOURS.</a:t>
            </a:r>
            <a:br>
              <a:rPr lang="en"/>
            </a:br>
            <a:r>
              <a:rPr lang="en"/>
              <a:t>4 HUMANS. </a:t>
            </a:r>
            <a:br>
              <a:rPr lang="en"/>
            </a:br>
            <a:r>
              <a:rPr lang="en"/>
              <a:t>1 CAR. 3 DOGS.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gs wearing loose-fitting black pants and low-top athletic shoes standing on rugged terrain" id="258" name="Google Shape;258;p42"/>
          <p:cNvPicPr preferRelativeResize="0"/>
          <p:nvPr/>
        </p:nvPicPr>
        <p:blipFill rotWithShape="1">
          <a:blip r:embed="rId3">
            <a:alphaModFix/>
          </a:blip>
          <a:srcRect b="2743" l="21233" r="21227" t="0"/>
          <a:stretch/>
        </p:blipFill>
        <p:spPr>
          <a:xfrm>
            <a:off x="82051" y="70651"/>
            <a:ext cx="2959502" cy="50021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lden Gate Bridge in fog" id="259" name="Google Shape;259;p42"/>
          <p:cNvPicPr preferRelativeResize="0"/>
          <p:nvPr/>
        </p:nvPicPr>
        <p:blipFill rotWithShape="1">
          <a:blip r:embed="rId4">
            <a:alphaModFix/>
          </a:blip>
          <a:srcRect b="0" l="10921" r="0" t="0"/>
          <a:stretch/>
        </p:blipFill>
        <p:spPr>
          <a:xfrm>
            <a:off x="6102449" y="70650"/>
            <a:ext cx="2959499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ing down on waves breaking against rock formation" id="260" name="Google Shape;260;p42"/>
          <p:cNvPicPr preferRelativeResize="0"/>
          <p:nvPr/>
        </p:nvPicPr>
        <p:blipFill rotWithShape="1">
          <a:blip r:embed="rId5">
            <a:alphaModFix/>
          </a:blip>
          <a:srcRect b="0" l="0" r="23283" t="2743"/>
          <a:stretch/>
        </p:blipFill>
        <p:spPr>
          <a:xfrm>
            <a:off x="3092250" y="70650"/>
            <a:ext cx="2959500" cy="500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3"/>
          <p:cNvSpPr txBox="1"/>
          <p:nvPr>
            <p:ph idx="4294967295" type="title"/>
          </p:nvPr>
        </p:nvSpPr>
        <p:spPr>
          <a:xfrm>
            <a:off x="311700" y="4022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Coastal Highway</a:t>
            </a:r>
            <a:endParaRPr/>
          </a:p>
        </p:txBody>
      </p:sp>
      <p:pic>
        <p:nvPicPr>
          <p:cNvPr descr="Tops of palm trees against blue sky" id="266" name="Google Shape;266;p43"/>
          <p:cNvPicPr preferRelativeResize="0"/>
          <p:nvPr/>
        </p:nvPicPr>
        <p:blipFill rotWithShape="1">
          <a:blip r:embed="rId3">
            <a:alphaModFix/>
          </a:blip>
          <a:srcRect b="0" l="7841" r="15360" t="6121"/>
          <a:stretch/>
        </p:blipFill>
        <p:spPr>
          <a:xfrm>
            <a:off x="83275" y="1365900"/>
            <a:ext cx="2959498" cy="24117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ing down on coastline from a cliff" id="267" name="Google Shape;267;p43"/>
          <p:cNvPicPr preferRelativeResize="0"/>
          <p:nvPr/>
        </p:nvPicPr>
        <p:blipFill rotWithShape="1">
          <a:blip r:embed="rId4">
            <a:alphaModFix/>
          </a:blip>
          <a:srcRect b="8378" l="0" r="23283" t="44737"/>
          <a:stretch/>
        </p:blipFill>
        <p:spPr>
          <a:xfrm>
            <a:off x="6112750" y="1365900"/>
            <a:ext cx="2959473" cy="24116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ose up of lower legs wearing gray skinny jeans and hiking boots on rugged terrain" id="268" name="Google Shape;268;p43"/>
          <p:cNvPicPr preferRelativeResize="0"/>
          <p:nvPr/>
        </p:nvPicPr>
        <p:blipFill rotWithShape="1">
          <a:blip r:embed="rId5">
            <a:alphaModFix/>
          </a:blip>
          <a:srcRect b="31868" l="22047" r="25286" t="10907"/>
          <a:stretch/>
        </p:blipFill>
        <p:spPr>
          <a:xfrm>
            <a:off x="3098013" y="1365900"/>
            <a:ext cx="2959498" cy="241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44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Amazon</a:t>
            </a:r>
            <a:endParaRPr/>
          </a:p>
        </p:txBody>
      </p:sp>
      <p:sp>
        <p:nvSpPr>
          <p:cNvPr id="274" name="Google Shape;274;p44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Forests</a:t>
            </a:r>
            <a:endParaRPr/>
          </a:p>
        </p:txBody>
      </p:sp>
      <p:pic>
        <p:nvPicPr>
          <p:cNvPr descr="Forest with path (provided by Getty Images)" id="275" name="Google Shape;27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0"/>
            <a:ext cx="4572001" cy="30182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ush forest (provided by Getty Images)" id="276" name="Google Shape;276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058301"/>
            <a:ext cx="3154002" cy="20852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rees in forest (provided by Getty Images)" id="277" name="Google Shape;277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69800" y="3058300"/>
            <a:ext cx="1374202" cy="2085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ature in all it's grandeur (provided by Getty Images)" id="282" name="Google Shape;28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661" y="0"/>
            <a:ext cx="8460677" cy="4168348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Beautiful Green and Clean Scene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Jungle and River</a:t>
            </a:r>
            <a:endParaRPr/>
          </a:p>
        </p:txBody>
      </p:sp>
      <p:pic>
        <p:nvPicPr>
          <p:cNvPr descr="River through nature landscape (provided by Getty Images)" id="289" name="Google Shape;289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9971" y="152400"/>
            <a:ext cx="2591629" cy="3925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ature in all its glory (provided by Getty Images)" id="290" name="Google Shape;290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2944332" cy="3925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ature in all it's autumn grandeur (provided by Getty Images)" id="291" name="Google Shape;291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76185" y="152400"/>
            <a:ext cx="2944332" cy="392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lourful nature... (provided by Getty Images)" id="296" name="Google Shape;29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222651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uples who love to travel, take pictures Beatiful nature at Pang ung lake and pine forest at Mae Hong Son in Thailand. (provided by Getty Images)" id="297" name="Google Shape;297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27451" y="152400"/>
            <a:ext cx="5464151" cy="3647214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47"/>
          <p:cNvSpPr txBox="1"/>
          <p:nvPr/>
        </p:nvSpPr>
        <p:spPr>
          <a:xfrm>
            <a:off x="3593100" y="4026625"/>
            <a:ext cx="5398500" cy="7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Guided Tour</a:t>
            </a:r>
            <a:endParaRPr sz="3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 For Watching</a:t>
            </a:r>
            <a:endParaRPr/>
          </a:p>
        </p:txBody>
      </p:sp>
      <p:sp>
        <p:nvSpPr>
          <p:cNvPr id="304" name="Google Shape;304;p48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Hope you enjoyed!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Long Beach</a:t>
            </a:r>
            <a:endParaRPr/>
          </a:p>
        </p:txBody>
      </p:sp>
      <p:sp>
        <p:nvSpPr>
          <p:cNvPr id="81" name="Google Shape;81;p16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6:28am</a:t>
            </a:r>
            <a:endParaRPr/>
          </a:p>
        </p:txBody>
      </p:sp>
      <p:pic>
        <p:nvPicPr>
          <p:cNvPr descr="Sepia-toned image of lifeguard stand on beach in front of calm body of water" id="82" name="Google Shape;82;p16"/>
          <p:cNvPicPr preferRelativeResize="0"/>
          <p:nvPr/>
        </p:nvPicPr>
        <p:blipFill rotWithShape="1">
          <a:blip r:embed="rId3">
            <a:alphaModFix/>
          </a:blip>
          <a:srcRect b="12851" l="19640" r="32967" t="7181"/>
          <a:stretch/>
        </p:blipFill>
        <p:spPr>
          <a:xfrm>
            <a:off x="4571100" y="0"/>
            <a:ext cx="4572899" cy="5143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urfboard alone on beach at sunset" id="87" name="Google Shape;87;p17"/>
          <p:cNvPicPr preferRelativeResize="0"/>
          <p:nvPr/>
        </p:nvPicPr>
        <p:blipFill rotWithShape="1">
          <a:blip r:embed="rId3">
            <a:alphaModFix/>
          </a:blip>
          <a:srcRect b="3533" l="0" r="0" t="21466"/>
          <a:stretch/>
        </p:blipFill>
        <p:spPr>
          <a:xfrm>
            <a:off x="-200" y="0"/>
            <a:ext cx="91444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>
            <p:ph idx="4294967295" type="body"/>
          </p:nvPr>
        </p:nvSpPr>
        <p:spPr>
          <a:xfrm>
            <a:off x="381000" y="4061050"/>
            <a:ext cx="5160000" cy="701400"/>
          </a:xfrm>
          <a:prstGeom prst="rect">
            <a:avLst/>
          </a:prstGeom>
          <a:solidFill>
            <a:schemeClr val="lt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Malibu sunset</a:t>
            </a:r>
            <a:endParaRPr sz="24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idx="4294967295" type="title"/>
          </p:nvPr>
        </p:nvSpPr>
        <p:spPr>
          <a:xfrm>
            <a:off x="311700" y="4022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Pacific Coast Highway</a:t>
            </a:r>
            <a:endParaRPr/>
          </a:p>
        </p:txBody>
      </p:sp>
      <p:pic>
        <p:nvPicPr>
          <p:cNvPr descr="Tops of palm trees against blue sky" id="94" name="Google Shape;94;p18"/>
          <p:cNvPicPr preferRelativeResize="0"/>
          <p:nvPr/>
        </p:nvPicPr>
        <p:blipFill rotWithShape="1">
          <a:blip r:embed="rId3">
            <a:alphaModFix/>
          </a:blip>
          <a:srcRect b="0" l="7841" r="15360" t="6121"/>
          <a:stretch/>
        </p:blipFill>
        <p:spPr>
          <a:xfrm>
            <a:off x="83275" y="1365900"/>
            <a:ext cx="2959498" cy="24117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ing down on coastline from a cliff" id="95" name="Google Shape;95;p18"/>
          <p:cNvPicPr preferRelativeResize="0"/>
          <p:nvPr/>
        </p:nvPicPr>
        <p:blipFill rotWithShape="1">
          <a:blip r:embed="rId4">
            <a:alphaModFix/>
          </a:blip>
          <a:srcRect b="8378" l="0" r="23283" t="44737"/>
          <a:stretch/>
        </p:blipFill>
        <p:spPr>
          <a:xfrm>
            <a:off x="3098025" y="1365900"/>
            <a:ext cx="2959473" cy="24116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lose up of lower legs wearing gray skinny jeans and hiking boots on rugged terrain" id="96" name="Google Shape;96;p18"/>
          <p:cNvPicPr preferRelativeResize="0"/>
          <p:nvPr/>
        </p:nvPicPr>
        <p:blipFill rotWithShape="1">
          <a:blip r:embed="rId5">
            <a:alphaModFix/>
          </a:blip>
          <a:srcRect b="31868" l="22047" r="25286" t="10907"/>
          <a:stretch/>
        </p:blipFill>
        <p:spPr>
          <a:xfrm>
            <a:off x="6112750" y="1365900"/>
            <a:ext cx="2959498" cy="241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oking down on waves breaking against rock formation" id="101" name="Google Shape;101;p19"/>
          <p:cNvPicPr preferRelativeResize="0"/>
          <p:nvPr/>
        </p:nvPicPr>
        <p:blipFill rotWithShape="1">
          <a:blip r:embed="rId3">
            <a:alphaModFix/>
          </a:blip>
          <a:srcRect b="0" l="0" r="23283" t="2743"/>
          <a:stretch/>
        </p:blipFill>
        <p:spPr>
          <a:xfrm>
            <a:off x="82050" y="70650"/>
            <a:ext cx="2959499" cy="5002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egs wearing loose-fitting black pants and low-top athletic shoes standing on rugged terrain" id="102" name="Google Shape;102;p19"/>
          <p:cNvPicPr preferRelativeResize="0"/>
          <p:nvPr/>
        </p:nvPicPr>
        <p:blipFill rotWithShape="1">
          <a:blip r:embed="rId4">
            <a:alphaModFix/>
          </a:blip>
          <a:srcRect b="2743" l="21233" r="21227" t="0"/>
          <a:stretch/>
        </p:blipFill>
        <p:spPr>
          <a:xfrm>
            <a:off x="3092251" y="70650"/>
            <a:ext cx="2959503" cy="50021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lden Gate Bridge in fog" id="103" name="Google Shape;103;p19"/>
          <p:cNvPicPr preferRelativeResize="0"/>
          <p:nvPr/>
        </p:nvPicPr>
        <p:blipFill rotWithShape="1">
          <a:blip r:embed="rId5">
            <a:alphaModFix/>
          </a:blip>
          <a:srcRect b="0" l="10921" r="0" t="0"/>
          <a:stretch/>
        </p:blipFill>
        <p:spPr>
          <a:xfrm>
            <a:off x="6102449" y="70650"/>
            <a:ext cx="2959499" cy="5002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aves rolling onto beach at sunset with mountains in the background" id="108" name="Google Shape;108;p20"/>
          <p:cNvPicPr preferRelativeResize="0"/>
          <p:nvPr/>
        </p:nvPicPr>
        <p:blipFill rotWithShape="1">
          <a:blip r:embed="rId3">
            <a:alphaModFix/>
          </a:blip>
          <a:srcRect b="0" l="40543" r="0" t="0"/>
          <a:stretch/>
        </p:blipFill>
        <p:spPr>
          <a:xfrm>
            <a:off x="76196" y="76200"/>
            <a:ext cx="4442400" cy="50022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oking up through forest of skinny-trunked trees with lush green leafy tops" id="109" name="Google Shape;109;p20"/>
          <p:cNvPicPr preferRelativeResize="0"/>
          <p:nvPr/>
        </p:nvPicPr>
        <p:blipFill rotWithShape="1">
          <a:blip r:embed="rId4">
            <a:alphaModFix/>
          </a:blip>
          <a:srcRect b="0" l="20354" r="20443" t="0"/>
          <a:stretch/>
        </p:blipFill>
        <p:spPr>
          <a:xfrm>
            <a:off x="4613700" y="70650"/>
            <a:ext cx="4442402" cy="5002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oking downs towards foggy Golden Gate Bridge from cliff" id="114" name="Google Shape;114;p21"/>
          <p:cNvPicPr preferRelativeResize="0"/>
          <p:nvPr/>
        </p:nvPicPr>
        <p:blipFill rotWithShape="1">
          <a:blip r:embed="rId3">
            <a:alphaModFix/>
          </a:blip>
          <a:srcRect b="0" l="35439" r="9015" t="0"/>
          <a:stretch/>
        </p:blipFill>
        <p:spPr>
          <a:xfrm>
            <a:off x="76200" y="76200"/>
            <a:ext cx="5969697" cy="5002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1"/>
          <p:cNvSpPr txBox="1"/>
          <p:nvPr>
            <p:ph idx="4294967295" type="body"/>
          </p:nvPr>
        </p:nvSpPr>
        <p:spPr>
          <a:xfrm>
            <a:off x="229675" y="2491675"/>
            <a:ext cx="2181600" cy="2463600"/>
          </a:xfrm>
          <a:prstGeom prst="rect">
            <a:avLst/>
          </a:prstGeom>
          <a:solidFill>
            <a:srgbClr val="FFFFF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accent1"/>
                </a:solidFill>
              </a:rPr>
              <a:t>Lorem ipsum dolor sit amet, consectetur adipiscing elit, sed do eiusmod tempor incididunt ut labore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descr="Closeup of branch with some small yellow leaves" id="116" name="Google Shape;116;p21"/>
          <p:cNvPicPr preferRelativeResize="0"/>
          <p:nvPr/>
        </p:nvPicPr>
        <p:blipFill rotWithShape="1">
          <a:blip r:embed="rId4">
            <a:alphaModFix/>
          </a:blip>
          <a:srcRect b="0" l="0" r="20121" t="0"/>
          <a:stretch/>
        </p:blipFill>
        <p:spPr>
          <a:xfrm>
            <a:off x="6096600" y="76200"/>
            <a:ext cx="2959500" cy="2471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everal empty coffee mugs and tea cups on a table at a cafe" id="117" name="Google Shape;117;p21"/>
          <p:cNvPicPr preferRelativeResize="0"/>
          <p:nvPr/>
        </p:nvPicPr>
        <p:blipFill rotWithShape="1">
          <a:blip r:embed="rId5">
            <a:alphaModFix/>
          </a:blip>
          <a:srcRect b="0" l="20172" r="0" t="0"/>
          <a:stretch/>
        </p:blipFill>
        <p:spPr>
          <a:xfrm>
            <a:off x="6096599" y="2606700"/>
            <a:ext cx="2959495" cy="2471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F9D58"/>
      </a:accent4>
      <a:accent5>
        <a:srgbClr val="01AFD1"/>
      </a:accent5>
      <a:accent6>
        <a:srgbClr val="9C27B0"/>
      </a:accent6>
      <a:hlink>
        <a:srgbClr val="01AFD1"/>
      </a:hlink>
      <a:folHlink>
        <a:srgbClr val="01AF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