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My Presentatio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My Presentation</a:t>
            </a:r>
          </a:p>
        </p:txBody>
      </p:sp>
      <p:sp>
        <p:nvSpPr>
          <p:cNvPr id="138" name="Muhammad Zeeshan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Muhammad Zeeshan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