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Source Code Pro"/>
      <p:regular r:id="rId16"/>
      <p:bold r:id="rId17"/>
      <p:italic r:id="rId18"/>
      <p:boldItalic r:id="rId19"/>
    </p:embeddedFont>
    <p:embeddedFont>
      <p:font typeface="Oswald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swald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Oswald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SourceCodePro-bold.fntdata"/><Relationship Id="rId16" Type="http://schemas.openxmlformats.org/officeDocument/2006/relationships/font" Target="fonts/SourceCodePr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SourceCodePro-boldItalic.fntdata"/><Relationship Id="rId6" Type="http://schemas.openxmlformats.org/officeDocument/2006/relationships/slide" Target="slides/slide1.xml"/><Relationship Id="rId18" Type="http://schemas.openxmlformats.org/officeDocument/2006/relationships/font" Target="fonts/SourceCodePr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c6f80d1f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c6f80d1f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c6f80d1ff_0_6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c6f80d1ff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6f80d1f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6f80d1f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c6f80d1ff_0_1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c6f80d1f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c6f80d1ff_0_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c6f80d1f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c6f80d1ff_0_2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c6f80d1f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c6f80d1ff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c6f80d1f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c6f80d1ff_0_5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c6f80d1f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c6f80d1ff_0_5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c6f80d1f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c6f80d1ff_0_5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c6f80d1ff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4226100" y="2933550"/>
            <a:ext cx="691800" cy="3885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25" y="0"/>
            <a:ext cx="9144000" cy="312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Oswald"/>
              <a:buNone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1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1567350"/>
            <a:ext cx="9144000" cy="200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5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17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5772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1078750"/>
            <a:ext cx="4045200" cy="178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dern-writer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5.jpg"/><Relationship Id="rId5" Type="http://schemas.openxmlformats.org/officeDocument/2006/relationships/image" Target="../media/image12.jpg"/><Relationship Id="rId6" Type="http://schemas.openxmlformats.org/officeDocument/2006/relationships/image" Target="../media/image9.jpg"/><Relationship Id="rId7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13.jpg"/><Relationship Id="rId5" Type="http://schemas.openxmlformats.org/officeDocument/2006/relationships/image" Target="../media/image6.jpg"/><Relationship Id="rId6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411175" y="644300"/>
            <a:ext cx="8282400" cy="21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Name</a:t>
            </a:r>
            <a:endParaRPr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411175" y="3398250"/>
            <a:ext cx="8282400" cy="126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Digital experience designer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</a:t>
            </a:r>
            <a:endParaRPr/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Your Name</a:t>
            </a:r>
            <a:endParaRPr b="1"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no_reply@example.com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www.example.com</a:t>
            </a:r>
            <a:endParaRPr sz="1400"/>
          </a:p>
        </p:txBody>
      </p:sp>
      <p:pic>
        <p:nvPicPr>
          <p:cNvPr descr="Upward shot of Golden Gate Bridge against blue sky" id="139" name="Google Shape;139;p22"/>
          <p:cNvPicPr preferRelativeResize="0"/>
          <p:nvPr/>
        </p:nvPicPr>
        <p:blipFill rotWithShape="1">
          <a:blip r:embed="rId3">
            <a:alphaModFix/>
          </a:blip>
          <a:srcRect b="0" l="19072" r="4854" t="10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me</a:t>
            </a:r>
            <a:endParaRPr/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</a:pPr>
            <a:r>
              <a:rPr lang="en"/>
              <a:t>I’m passionate about building great products that make people’s lives easier. I have over 10 years of experience strategizing innovative digital experiences for small startups to the world’s biggest brands.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I grew up in Anytown, am an avid kayaker, and I’m excited to partner with you!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Google Shape;74;p15"/>
          <p:cNvCxnSpPr/>
          <p:nvPr/>
        </p:nvCxnSpPr>
        <p:spPr>
          <a:xfrm>
            <a:off x="-6875" y="2900700"/>
            <a:ext cx="91509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5" name="Google Shape;75;p15"/>
          <p:cNvSpPr txBox="1"/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Skills &amp; expertise</a:t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421176" y="2235693"/>
            <a:ext cx="1329900" cy="1329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 txBox="1"/>
          <p:nvPr/>
        </p:nvSpPr>
        <p:spPr>
          <a:xfrm>
            <a:off x="421225" y="2596750"/>
            <a:ext cx="13299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Motion design</a:t>
            </a:r>
            <a:endParaRPr sz="18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2253122" y="1423415"/>
            <a:ext cx="2954700" cy="2954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 txBox="1"/>
          <p:nvPr/>
        </p:nvSpPr>
        <p:spPr>
          <a:xfrm>
            <a:off x="2253125" y="2596750"/>
            <a:ext cx="29547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User experience</a:t>
            </a:r>
            <a:endParaRPr sz="30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5709626" y="2147440"/>
            <a:ext cx="1506600" cy="1506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5"/>
          <p:cNvSpPr txBox="1"/>
          <p:nvPr/>
        </p:nvSpPr>
        <p:spPr>
          <a:xfrm>
            <a:off x="5709825" y="2596750"/>
            <a:ext cx="1506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Physical Computing</a:t>
            </a:r>
            <a:endParaRPr sz="18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7718079" y="2394636"/>
            <a:ext cx="1012500" cy="1012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7718425" y="2596750"/>
            <a:ext cx="10125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HTML, CSS,JS</a:t>
            </a:r>
            <a:endParaRPr sz="1500">
              <a:solidFill>
                <a:schemeClr val="l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>
            <a:off x="430800" y="1889700"/>
            <a:ext cx="8282400" cy="151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Portfolio samples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name</a:t>
            </a:r>
            <a:endParaRPr/>
          </a:p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  <p:pic>
        <p:nvPicPr>
          <p:cNvPr descr="Open Chromebook laptop computer"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2975" y="697325"/>
            <a:ext cx="5591976" cy="33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ample wireframe for desktop application" id="96" name="Google Shape;96;p17"/>
          <p:cNvPicPr preferRelativeResize="0"/>
          <p:nvPr/>
        </p:nvPicPr>
        <p:blipFill rotWithShape="1">
          <a:blip r:embed="rId4">
            <a:alphaModFix/>
          </a:blip>
          <a:srcRect b="24801" l="0" r="0" t="0"/>
          <a:stretch/>
        </p:blipFill>
        <p:spPr>
          <a:xfrm>
            <a:off x="4131700" y="978250"/>
            <a:ext cx="4142049" cy="23359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rtrait-oriented black smaptphone" id="97" name="Google Shape;9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88601" y="1585375"/>
            <a:ext cx="1675825" cy="32912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ample wireframe for mobile application" id="98" name="Google Shape;98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69175" y="1858795"/>
            <a:ext cx="1514675" cy="2692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18"/>
          <p:cNvCxnSpPr/>
          <p:nvPr/>
        </p:nvCxnSpPr>
        <p:spPr>
          <a:xfrm>
            <a:off x="433425" y="3724283"/>
            <a:ext cx="3891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4" name="Google Shape;104;p18"/>
          <p:cNvCxnSpPr/>
          <p:nvPr/>
        </p:nvCxnSpPr>
        <p:spPr>
          <a:xfrm>
            <a:off x="4941300" y="3724283"/>
            <a:ext cx="3891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05" name="Google Shape;105;p18"/>
          <p:cNvPicPr preferRelativeResize="0"/>
          <p:nvPr/>
        </p:nvPicPr>
        <p:blipFill rotWithShape="1">
          <a:blip r:embed="rId3">
            <a:alphaModFix/>
          </a:blip>
          <a:srcRect b="0" l="5414" r="2505" t="0"/>
          <a:stretch/>
        </p:blipFill>
        <p:spPr>
          <a:xfrm>
            <a:off x="4941300" y="400450"/>
            <a:ext cx="3891001" cy="3046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de closeup of a hand pushing a knob on an audio mixer" id="106" name="Google Shape;106;p18"/>
          <p:cNvPicPr preferRelativeResize="0"/>
          <p:nvPr/>
        </p:nvPicPr>
        <p:blipFill rotWithShape="1">
          <a:blip r:embed="rId4">
            <a:alphaModFix/>
          </a:blip>
          <a:srcRect b="23255" l="6112" r="0" t="4207"/>
          <a:stretch/>
        </p:blipFill>
        <p:spPr>
          <a:xfrm>
            <a:off x="425023" y="397950"/>
            <a:ext cx="3890968" cy="199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vintage cameras on a wooden shelf" id="107" name="Google Shape;107;p18"/>
          <p:cNvPicPr preferRelativeResize="0"/>
          <p:nvPr/>
        </p:nvPicPr>
        <p:blipFill rotWithShape="1">
          <a:blip r:embed="rId5">
            <a:alphaModFix/>
          </a:blip>
          <a:srcRect b="14403" l="1513" r="1503" t="22482"/>
          <a:stretch/>
        </p:blipFill>
        <p:spPr>
          <a:xfrm>
            <a:off x="425035" y="2499902"/>
            <a:ext cx="1935230" cy="9446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tistic overhead shot of caramel-colored coffee in a white mug on a red solid background" id="108" name="Google Shape;108;p18"/>
          <p:cNvPicPr preferRelativeResize="0"/>
          <p:nvPr/>
        </p:nvPicPr>
        <p:blipFill rotWithShape="1">
          <a:blip r:embed="rId6">
            <a:alphaModFix/>
          </a:blip>
          <a:srcRect b="12597" l="8753" r="8745" t="12597"/>
          <a:stretch/>
        </p:blipFill>
        <p:spPr>
          <a:xfrm>
            <a:off x="2464080" y="2499902"/>
            <a:ext cx="1851925" cy="94460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>
            <p:ph idx="4294967295" type="body"/>
          </p:nvPr>
        </p:nvSpPr>
        <p:spPr>
          <a:xfrm>
            <a:off x="318850" y="3771900"/>
            <a:ext cx="3999900" cy="53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accent3"/>
                </a:solidFill>
              </a:rPr>
              <a:t>Project name</a:t>
            </a:r>
            <a:endParaRPr b="1" sz="2100">
              <a:solidFill>
                <a:schemeClr val="accent3"/>
              </a:solidFill>
            </a:endParaRPr>
          </a:p>
        </p:txBody>
      </p:sp>
      <p:sp>
        <p:nvSpPr>
          <p:cNvPr id="110" name="Google Shape;110;p18"/>
          <p:cNvSpPr txBox="1"/>
          <p:nvPr>
            <p:ph idx="4294967295" type="body"/>
          </p:nvPr>
        </p:nvSpPr>
        <p:spPr>
          <a:xfrm>
            <a:off x="318844" y="4228050"/>
            <a:ext cx="3999900" cy="6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Lorem ipsum dolor sit amet, consectetur adipiscing elit, sed do eiusmod tempor incididunt</a:t>
            </a:r>
            <a:endParaRPr sz="1200"/>
          </a:p>
        </p:txBody>
      </p:sp>
      <p:pic>
        <p:nvPicPr>
          <p:cNvPr descr="Modern, round computer speaker " id="111" name="Google Shape;111;p18"/>
          <p:cNvPicPr preferRelativeResize="0"/>
          <p:nvPr/>
        </p:nvPicPr>
        <p:blipFill rotWithShape="1">
          <a:blip r:embed="rId7">
            <a:alphaModFix/>
          </a:blip>
          <a:srcRect b="17226" l="8674" r="33304" t="22205"/>
          <a:stretch/>
        </p:blipFill>
        <p:spPr>
          <a:xfrm>
            <a:off x="4941300" y="408675"/>
            <a:ext cx="3891000" cy="30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>
            <p:ph idx="4294967295" type="body"/>
          </p:nvPr>
        </p:nvSpPr>
        <p:spPr>
          <a:xfrm>
            <a:off x="4825250" y="3771900"/>
            <a:ext cx="3999900" cy="53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accent3"/>
                </a:solidFill>
              </a:rPr>
              <a:t>Project name</a:t>
            </a:r>
            <a:endParaRPr b="1" sz="2100">
              <a:solidFill>
                <a:schemeClr val="accent3"/>
              </a:solidFill>
            </a:endParaRPr>
          </a:p>
        </p:txBody>
      </p:sp>
      <p:sp>
        <p:nvSpPr>
          <p:cNvPr id="113" name="Google Shape;113;p18"/>
          <p:cNvSpPr txBox="1"/>
          <p:nvPr>
            <p:ph idx="4294967295" type="body"/>
          </p:nvPr>
        </p:nvSpPr>
        <p:spPr>
          <a:xfrm>
            <a:off x="4825256" y="4228050"/>
            <a:ext cx="3999900" cy="6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/>
              <a:t>Lorem ipsum dolor sit amet, consectetur adipiscing elit, sed do eiusmod tempor incididunt</a:t>
            </a:r>
            <a:endParaRPr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type="title"/>
          </p:nvPr>
        </p:nvSpPr>
        <p:spPr>
          <a:xfrm>
            <a:off x="265500" y="1816950"/>
            <a:ext cx="4045200" cy="150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Career highlights</a:t>
            </a:r>
            <a:endParaRPr/>
          </a:p>
        </p:txBody>
      </p:sp>
      <p:sp>
        <p:nvSpPr>
          <p:cNvPr id="119" name="Google Shape;119;p19"/>
          <p:cNvSpPr txBox="1"/>
          <p:nvPr>
            <p:ph idx="2" type="body"/>
          </p:nvPr>
        </p:nvSpPr>
        <p:spPr>
          <a:xfrm>
            <a:off x="4939500" y="724200"/>
            <a:ext cx="39291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UX Director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Company Name, Location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September 20XX - Present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Sr. Designer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Company Name, Location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September 20XX - August 20XX</a:t>
            </a:r>
            <a:endParaRPr sz="15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Designer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Company Name, Location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500"/>
              <a:t>June 20XX - July 20XX</a:t>
            </a:r>
            <a:endParaRPr sz="1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/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Acme Design Award recipient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i="1" lang="en" sz="2400"/>
              <a:t>Parker Music campaign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loseup of protractor ruler on top of architectural diagrams" id="129" name="Google Shape;129;p21"/>
          <p:cNvPicPr preferRelativeResize="0"/>
          <p:nvPr/>
        </p:nvPicPr>
        <p:blipFill rotWithShape="1">
          <a:blip r:embed="rId3">
            <a:alphaModFix/>
          </a:blip>
          <a:srcRect b="3852" l="11077" r="29814" t="3769"/>
          <a:stretch/>
        </p:blipFill>
        <p:spPr>
          <a:xfrm>
            <a:off x="433450" y="434175"/>
            <a:ext cx="4090926" cy="42616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de view of hands writing in a notebook at a cafe" id="130" name="Google Shape;130;p21"/>
          <p:cNvPicPr preferRelativeResize="0"/>
          <p:nvPr/>
        </p:nvPicPr>
        <p:blipFill rotWithShape="1">
          <a:blip r:embed="rId4">
            <a:alphaModFix/>
          </a:blip>
          <a:srcRect b="26447" l="187" r="53023" t="12064"/>
          <a:stretch/>
        </p:blipFill>
        <p:spPr>
          <a:xfrm>
            <a:off x="4695824" y="434175"/>
            <a:ext cx="1891827" cy="1665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verhead shot of the components of a typewriter" id="131" name="Google Shape;131;p21"/>
          <p:cNvPicPr preferRelativeResize="0"/>
          <p:nvPr/>
        </p:nvPicPr>
        <p:blipFill rotWithShape="1">
          <a:blip r:embed="rId5">
            <a:alphaModFix/>
          </a:blip>
          <a:srcRect b="15315" l="32807" r="14776" t="15322"/>
          <a:stretch/>
        </p:blipFill>
        <p:spPr>
          <a:xfrm>
            <a:off x="6800775" y="434175"/>
            <a:ext cx="1918200" cy="16658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classic cars in front of two yellow garage doors" id="132" name="Google Shape;132;p21"/>
          <p:cNvPicPr preferRelativeResize="0"/>
          <p:nvPr/>
        </p:nvPicPr>
        <p:blipFill rotWithShape="1">
          <a:blip r:embed="rId6">
            <a:alphaModFix/>
          </a:blip>
          <a:srcRect b="8268" l="11342" r="5932" t="17515"/>
          <a:stretch/>
        </p:blipFill>
        <p:spPr>
          <a:xfrm>
            <a:off x="4695825" y="2289750"/>
            <a:ext cx="4023152" cy="2406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